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5EF3-355D-4D0C-B231-E8F7C48D326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C1372-5874-4E96-9028-9E52F4029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56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1372-5874-4E96-9028-9E52F402937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06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1372-5874-4E96-9028-9E52F402937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06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0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11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71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21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75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3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3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7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96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15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77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E7BD-57DB-4FFE-BB07-4B5A0B98B82C}" type="datetimeFigureOut">
              <a:rPr lang="es-MX" smtClean="0"/>
              <a:t>12/11/2019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BFA5-F0C5-4280-881A-816E3A8CA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36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6167"/>
            <a:ext cx="860444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" y="8344"/>
            <a:ext cx="762000" cy="684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260648"/>
            <a:ext cx="48965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/>
          </a:p>
          <a:p>
            <a:r>
              <a:rPr lang="es-MX" sz="1100" dirty="0" smtClean="0">
                <a:latin typeface="Arial Narrow" panose="020B0606020202030204" pitchFamily="34" charset="0"/>
              </a:rPr>
              <a:t>Estimada </a:t>
            </a:r>
            <a:r>
              <a:rPr lang="es-MX" sz="1100" dirty="0" smtClean="0">
                <a:latin typeface="Arial Narrow" panose="020B0606020202030204" pitchFamily="34" charset="0"/>
              </a:rPr>
              <a:t> (Nombre de la servidora pública):</a:t>
            </a:r>
            <a:endParaRPr lang="es-MX" sz="1100" dirty="0" smtClean="0">
              <a:latin typeface="Arial Narrow" panose="020B0606020202030204" pitchFamily="34" charset="0"/>
            </a:endParaRPr>
          </a:p>
          <a:p>
            <a:endParaRPr lang="es-MX" sz="1100" u="sng" dirty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La </a:t>
            </a:r>
            <a:r>
              <a:rPr lang="es-MX" sz="1100" dirty="0">
                <a:latin typeface="Arial Narrow" panose="020B0606020202030204" pitchFamily="34" charset="0"/>
              </a:rPr>
              <a:t>Secretaría de Finanzas, Inversión y Administración comparte tu alegría y te felicita por el nacimiento de tu </a:t>
            </a:r>
            <a:r>
              <a:rPr lang="es-MX" sz="1100" dirty="0" smtClean="0">
                <a:latin typeface="Arial Narrow" panose="020B0606020202030204" pitchFamily="34" charset="0"/>
              </a:rPr>
              <a:t>hijo(a). Asimismo externa el deseo de que tengas un buen regreso a tus labores y que goces de buena salud al igual que tu bebé.</a:t>
            </a: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Aprovechando el presente, te informamos que esta</a:t>
            </a:r>
            <a:r>
              <a:rPr lang="es-MX" sz="1100" b="1" dirty="0" smtClean="0">
                <a:latin typeface="Arial Narrow" panose="020B0606020202030204" pitchFamily="34" charset="0"/>
              </a:rPr>
              <a:t> </a:t>
            </a:r>
            <a:r>
              <a:rPr lang="es-MX" sz="1100" dirty="0" smtClean="0">
                <a:latin typeface="Arial Narrow" panose="020B0606020202030204" pitchFamily="34" charset="0"/>
              </a:rPr>
              <a:t>Secretaría </a:t>
            </a:r>
            <a:r>
              <a:rPr lang="es-MX" sz="1100" b="1" dirty="0" smtClean="0">
                <a:latin typeface="Arial Narrow" panose="020B0606020202030204" pitchFamily="34" charset="0"/>
              </a:rPr>
              <a:t>cuenta con 6 salas de lactancia</a:t>
            </a:r>
            <a:r>
              <a:rPr lang="es-MX" sz="1100" dirty="0" smtClean="0">
                <a:latin typeface="Arial Narrow" panose="020B0606020202030204" pitchFamily="34" charset="0"/>
              </a:rPr>
              <a:t>, ubicadas en:</a:t>
            </a: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eriod"/>
            </a:pPr>
            <a:r>
              <a:rPr lang="es-MX" sz="1100" dirty="0" smtClean="0">
                <a:latin typeface="Arial Narrow" panose="020B0606020202030204" pitchFamily="34" charset="0"/>
              </a:rPr>
              <a:t>Edificio Central- </a:t>
            </a:r>
            <a:r>
              <a:rPr lang="es-MX" sz="1000" dirty="0">
                <a:latin typeface="Arial Narrow" panose="020B0606020202030204" pitchFamily="34" charset="0"/>
              </a:rPr>
              <a:t>en paseo de la Presa No. </a:t>
            </a:r>
            <a:r>
              <a:rPr lang="es-MX" sz="1000" dirty="0" smtClean="0">
                <a:latin typeface="Arial Narrow" panose="020B0606020202030204" pitchFamily="34" charset="0"/>
              </a:rPr>
              <a:t>172.</a:t>
            </a:r>
            <a:endParaRPr lang="es-MX" sz="1000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eriod"/>
            </a:pPr>
            <a:r>
              <a:rPr lang="es-MX" sz="1100" dirty="0" smtClean="0">
                <a:latin typeface="Arial Narrow" panose="020B0606020202030204" pitchFamily="34" charset="0"/>
              </a:rPr>
              <a:t>Plaza Galereña- </a:t>
            </a:r>
            <a:r>
              <a:rPr lang="es-MX" sz="1000" dirty="0" smtClean="0">
                <a:latin typeface="Arial Narrow" panose="020B0606020202030204" pitchFamily="34" charset="0"/>
              </a:rPr>
              <a:t>en las oficinas de la Dirección General  de Recursos Humanos;</a:t>
            </a:r>
          </a:p>
          <a:p>
            <a:pPr marL="228600" indent="-228600" algn="just">
              <a:buAutoNum type="arabicPeriod"/>
            </a:pPr>
            <a:r>
              <a:rPr lang="es-MX" sz="1100" dirty="0">
                <a:latin typeface="Arial Narrow" panose="020B0606020202030204" pitchFamily="34" charset="0"/>
              </a:rPr>
              <a:t>Centro de Gobierno León;</a:t>
            </a:r>
          </a:p>
          <a:p>
            <a:pPr marL="228600" indent="-228600" algn="just">
              <a:buAutoNum type="arabicPeriod"/>
            </a:pPr>
            <a:r>
              <a:rPr lang="es-MX" sz="1100" dirty="0">
                <a:latin typeface="Arial Narrow" panose="020B0606020202030204" pitchFamily="34" charset="0"/>
              </a:rPr>
              <a:t>Centro de Gobierno </a:t>
            </a:r>
            <a:r>
              <a:rPr lang="es-MX" sz="1100" dirty="0" smtClean="0">
                <a:latin typeface="Arial Narrow" panose="020B0606020202030204" pitchFamily="34" charset="0"/>
              </a:rPr>
              <a:t>Irapuato</a:t>
            </a:r>
            <a:r>
              <a:rPr lang="es-MX" sz="1000" dirty="0" smtClean="0">
                <a:latin typeface="Arial Narrow" panose="020B0606020202030204" pitchFamily="34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es-MX" sz="1100" dirty="0">
                <a:latin typeface="Arial Narrow" panose="020B0606020202030204" pitchFamily="34" charset="0"/>
              </a:rPr>
              <a:t>Centro de Gobierno </a:t>
            </a:r>
            <a:r>
              <a:rPr lang="es-MX" sz="1100" dirty="0" smtClean="0">
                <a:latin typeface="Arial Narrow" panose="020B0606020202030204" pitchFamily="34" charset="0"/>
              </a:rPr>
              <a:t>Celaya;</a:t>
            </a:r>
            <a:endParaRPr lang="es-MX" sz="1100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eriod"/>
            </a:pPr>
            <a:r>
              <a:rPr lang="es-MX" sz="1100" dirty="0">
                <a:latin typeface="Arial Narrow" panose="020B0606020202030204" pitchFamily="34" charset="0"/>
              </a:rPr>
              <a:t>Centro de Convenciones.</a:t>
            </a:r>
          </a:p>
          <a:p>
            <a:pPr algn="just"/>
            <a:endParaRPr lang="es-MX" sz="10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Las cuales se han habilitado con la finalidad de proporcionar </a:t>
            </a:r>
            <a:r>
              <a:rPr lang="es-MX" sz="1100" dirty="0">
                <a:latin typeface="Arial Narrow" panose="020B0606020202030204" pitchFamily="34" charset="0"/>
              </a:rPr>
              <a:t>condiciones adecuadas dentro del entorno laboral para que las madres </a:t>
            </a:r>
            <a:r>
              <a:rPr lang="es-MX" sz="1100" dirty="0" smtClean="0">
                <a:latin typeface="Arial Narrow" panose="020B0606020202030204" pitchFamily="34" charset="0"/>
              </a:rPr>
              <a:t>trabajadoras que </a:t>
            </a:r>
            <a:r>
              <a:rPr lang="es-MX" sz="1100" dirty="0">
                <a:latin typeface="Arial Narrow" panose="020B0606020202030204" pitchFamily="34" charset="0"/>
              </a:rPr>
              <a:t>se encuentran en periodo de lactancia </a:t>
            </a:r>
            <a:r>
              <a:rPr lang="es-MX" sz="1100" dirty="0" smtClean="0">
                <a:latin typeface="Arial Narrow" panose="020B0606020202030204" pitchFamily="34" charset="0"/>
              </a:rPr>
              <a:t>puedan hacer uso de estos espacios. Si estás interesada en utilizar alguna de nuestras salas, favor de comunicarte a la Dirección de Recursos Humanos a la extensión 2110 o con el titular de tu coordinación administrativa.</a:t>
            </a:r>
          </a:p>
          <a:p>
            <a:pPr algn="just"/>
            <a:endParaRPr lang="es-MX" sz="11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Por otra parte, te haremos llegar </a:t>
            </a:r>
            <a:r>
              <a:rPr lang="es-MX" sz="1100" dirty="0">
                <a:latin typeface="Arial Narrow" panose="020B0606020202030204" pitchFamily="34" charset="0"/>
              </a:rPr>
              <a:t>un tríptico con información útil acerca de la lactancia materna, con la intención de promover y concientizar sobre la importancia de </a:t>
            </a:r>
            <a:r>
              <a:rPr lang="es-MX" sz="1100" dirty="0" smtClean="0">
                <a:latin typeface="Arial Narrow" panose="020B0606020202030204" pitchFamily="34" charset="0"/>
              </a:rPr>
              <a:t>ésta </a:t>
            </a:r>
            <a:r>
              <a:rPr lang="es-MX" sz="1100" dirty="0">
                <a:latin typeface="Arial Narrow" panose="020B0606020202030204" pitchFamily="34" charset="0"/>
              </a:rPr>
              <a:t>para un crecimiento y desarrollo saludables.</a:t>
            </a: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ctr"/>
            <a:r>
              <a:rPr lang="es-MX" sz="1100" dirty="0" smtClean="0">
                <a:latin typeface="Arial Narrow" panose="020B0606020202030204" pitchFamily="34" charset="0"/>
              </a:rPr>
              <a:t>Recuerda que… </a:t>
            </a:r>
          </a:p>
          <a:p>
            <a:pPr algn="ctr"/>
            <a:r>
              <a:rPr lang="es-MX" sz="1100" dirty="0">
                <a:latin typeface="Arial Narrow" panose="020B0606020202030204" pitchFamily="34" charset="0"/>
              </a:rPr>
              <a:t>L</a:t>
            </a:r>
            <a:r>
              <a:rPr lang="es-MX" sz="1100" dirty="0" smtClean="0">
                <a:latin typeface="Arial Narrow" panose="020B0606020202030204" pitchFamily="34" charset="0"/>
              </a:rPr>
              <a:t>a Lactancia Materna es a libre demanda. </a:t>
            </a:r>
          </a:p>
          <a:p>
            <a:pPr algn="ctr"/>
            <a:r>
              <a:rPr lang="es-MX" sz="1100" dirty="0" smtClean="0">
                <a:latin typeface="Arial Narrow" panose="020B0606020202030204" pitchFamily="34" charset="0"/>
              </a:rPr>
              <a:t>Mantén contacto físico y afectivo con tu bebé</a:t>
            </a:r>
            <a:endParaRPr lang="es-MX" dirty="0"/>
          </a:p>
        </p:txBody>
      </p:sp>
      <p:pic>
        <p:nvPicPr>
          <p:cNvPr id="1027" name="Picture 3" descr="C:\Users\Lucrecia.Lucrecia-PC\Documents\TANIA\Sfia logo OK-0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4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" y="-1"/>
            <a:ext cx="1830466" cy="110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940152" y="209212"/>
            <a:ext cx="30302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dirty="0" smtClean="0">
                <a:latin typeface="Arial Narrow" panose="020B0606020202030204" pitchFamily="34" charset="0"/>
              </a:rPr>
              <a:t>“Ser madre es un don y si se te fue otorgado </a:t>
            </a:r>
          </a:p>
          <a:p>
            <a:pPr algn="r"/>
            <a:r>
              <a:rPr lang="es-MX" sz="1100" dirty="0" smtClean="0">
                <a:latin typeface="Arial Narrow" panose="020B0606020202030204" pitchFamily="34" charset="0"/>
              </a:rPr>
              <a:t>es por que harás un gran trabajo”.</a:t>
            </a:r>
            <a:endParaRPr lang="es-MX" sz="1100" dirty="0">
              <a:latin typeface="Arial Narrow" panose="020B0606020202030204" pitchFamily="34" charset="0"/>
            </a:endParaRPr>
          </a:p>
          <a:p>
            <a:r>
              <a:rPr lang="es-MX" sz="2000" dirty="0">
                <a:latin typeface="Arial Narrow" panose="020B0606020202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60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53"/>
          <a:stretch/>
        </p:blipFill>
        <p:spPr bwMode="auto">
          <a:xfrm>
            <a:off x="803023" y="0"/>
            <a:ext cx="6696744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6"/>
          <a:stretch/>
        </p:blipFill>
        <p:spPr bwMode="auto">
          <a:xfrm>
            <a:off x="5230" y="8344"/>
            <a:ext cx="1254402" cy="487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620688"/>
            <a:ext cx="417646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/>
          </a:p>
          <a:p>
            <a:r>
              <a:rPr lang="es-MX" sz="1100" dirty="0" smtClean="0">
                <a:latin typeface="Arial Narrow" panose="020B0606020202030204" pitchFamily="34" charset="0"/>
              </a:rPr>
              <a:t>Estimada Ana Laura López Navarro.</a:t>
            </a:r>
            <a:endParaRPr lang="es-MX" sz="1100" u="sng" dirty="0" smtClean="0">
              <a:latin typeface="Arial Narrow" panose="020B0606020202030204" pitchFamily="34" charset="0"/>
            </a:endParaRPr>
          </a:p>
          <a:p>
            <a:endParaRPr lang="es-MX" sz="1100" u="sng" dirty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La </a:t>
            </a:r>
            <a:r>
              <a:rPr lang="es-MX" sz="1100" dirty="0">
                <a:latin typeface="Arial Narrow" panose="020B0606020202030204" pitchFamily="34" charset="0"/>
              </a:rPr>
              <a:t>Secretaría de Finanzas, Inversión y Administración comparte tu alegría y te felicita por el nacimiento de tu </a:t>
            </a:r>
            <a:r>
              <a:rPr lang="es-MX" sz="1100" dirty="0" smtClean="0">
                <a:latin typeface="Arial Narrow" panose="020B0606020202030204" pitchFamily="34" charset="0"/>
              </a:rPr>
              <a:t>hijo(a). Asimismo externa el deseo de que tengas un buen regreso a tus labores y </a:t>
            </a:r>
            <a:r>
              <a:rPr lang="es-MX" sz="1100" dirty="0">
                <a:latin typeface="Arial Narrow" panose="020B0606020202030204" pitchFamily="34" charset="0"/>
              </a:rPr>
              <a:t>que goces de buena salud al igual que tu </a:t>
            </a:r>
            <a:r>
              <a:rPr lang="es-MX" sz="1100" dirty="0" smtClean="0">
                <a:latin typeface="Arial Narrow" panose="020B0606020202030204" pitchFamily="34" charset="0"/>
              </a:rPr>
              <a:t>bebé.</a:t>
            </a: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just"/>
            <a:r>
              <a:rPr lang="es-MX" sz="1100" dirty="0" smtClean="0">
                <a:latin typeface="Arial Narrow" panose="020B0606020202030204" pitchFamily="34" charset="0"/>
              </a:rPr>
              <a:t>Aprovechando el presente, te haremos llegar </a:t>
            </a:r>
            <a:r>
              <a:rPr lang="es-MX" sz="1100" dirty="0">
                <a:latin typeface="Arial Narrow" panose="020B0606020202030204" pitchFamily="34" charset="0"/>
              </a:rPr>
              <a:t>un tríptico con información útil acerca de la lactancia materna, con la intención de promover y concientizar sobre la importancia de </a:t>
            </a:r>
            <a:r>
              <a:rPr lang="es-MX" sz="1100" dirty="0" smtClean="0">
                <a:latin typeface="Arial Narrow" panose="020B0606020202030204" pitchFamily="34" charset="0"/>
              </a:rPr>
              <a:t>ésta </a:t>
            </a:r>
            <a:r>
              <a:rPr lang="es-MX" sz="1100" dirty="0">
                <a:latin typeface="Arial Narrow" panose="020B0606020202030204" pitchFamily="34" charset="0"/>
              </a:rPr>
              <a:t>para un crecimiento y desarrollo saludables.</a:t>
            </a: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just"/>
            <a:endParaRPr lang="es-MX" sz="1100" dirty="0">
              <a:latin typeface="Arial Narrow" panose="020B0606020202030204" pitchFamily="34" charset="0"/>
            </a:endParaRPr>
          </a:p>
          <a:p>
            <a:pPr algn="ctr"/>
            <a:r>
              <a:rPr lang="es-MX" sz="1100" dirty="0" smtClean="0">
                <a:latin typeface="Arial Narrow" panose="020B0606020202030204" pitchFamily="34" charset="0"/>
              </a:rPr>
              <a:t>Recuerda que… </a:t>
            </a:r>
          </a:p>
          <a:p>
            <a:pPr algn="ctr"/>
            <a:r>
              <a:rPr lang="es-MX" sz="1100" dirty="0">
                <a:latin typeface="Arial Narrow" panose="020B0606020202030204" pitchFamily="34" charset="0"/>
              </a:rPr>
              <a:t>L</a:t>
            </a:r>
            <a:r>
              <a:rPr lang="es-MX" sz="1100" dirty="0" smtClean="0">
                <a:latin typeface="Arial Narrow" panose="020B0606020202030204" pitchFamily="34" charset="0"/>
              </a:rPr>
              <a:t>a Lactancia Materna es a libre demanda. </a:t>
            </a:r>
          </a:p>
          <a:p>
            <a:pPr algn="ctr"/>
            <a:r>
              <a:rPr lang="es-MX" sz="1100" dirty="0" smtClean="0">
                <a:latin typeface="Arial Narrow" panose="020B0606020202030204" pitchFamily="34" charset="0"/>
              </a:rPr>
              <a:t>Mantén contacto físico y afectivo con tu bebé</a:t>
            </a:r>
            <a:endParaRPr lang="es-MX" dirty="0"/>
          </a:p>
        </p:txBody>
      </p:sp>
      <p:pic>
        <p:nvPicPr>
          <p:cNvPr id="1027" name="Picture 3" descr="C:\Users\Lucrecia.Lucrecia-PC\Documents\TANIA\Sfia logo OK-0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4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" y="-1"/>
            <a:ext cx="1830466" cy="110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415791" y="181746"/>
            <a:ext cx="30302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dirty="0" smtClean="0">
                <a:latin typeface="Arial Narrow" panose="020B0606020202030204" pitchFamily="34" charset="0"/>
              </a:rPr>
              <a:t>“Ser madre es un don y si se te fue otorgado </a:t>
            </a:r>
          </a:p>
          <a:p>
            <a:pPr algn="r"/>
            <a:r>
              <a:rPr lang="es-MX" sz="1100" dirty="0" smtClean="0">
                <a:latin typeface="Arial Narrow" panose="020B0606020202030204" pitchFamily="34" charset="0"/>
              </a:rPr>
              <a:t>es por que harás un gran trabajo”.</a:t>
            </a:r>
            <a:endParaRPr lang="es-MX" sz="1100" dirty="0">
              <a:latin typeface="Arial Narrow" panose="020B0606020202030204" pitchFamily="34" charset="0"/>
            </a:endParaRPr>
          </a:p>
          <a:p>
            <a:r>
              <a:rPr lang="es-MX" sz="2000" dirty="0">
                <a:latin typeface="Arial Narrow" panose="020B0606020202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51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389</Words>
  <Application>Microsoft Office PowerPoint</Application>
  <PresentationFormat>Presentación en pantalla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</dc:creator>
  <cp:lastModifiedBy>martin nhl</cp:lastModifiedBy>
  <cp:revision>51</cp:revision>
  <cp:lastPrinted>2019-02-21T23:04:46Z</cp:lastPrinted>
  <dcterms:created xsi:type="dcterms:W3CDTF">2019-02-12T19:04:54Z</dcterms:created>
  <dcterms:modified xsi:type="dcterms:W3CDTF">2019-11-12T20:15:52Z</dcterms:modified>
</cp:coreProperties>
</file>